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9384"/>
            <a:ext cx="9203262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4"/>
            <a:ext cx="9161892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4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4"/>
            <a:ext cx="9166473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36D0D-1AEE-44EE-9B8B-17EE8DE4623D}" type="datetimeFigureOut">
              <a:rPr lang="pt-BR" smtClean="0"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63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23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13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1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4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86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Gabriela</cp:lastModifiedBy>
  <cp:revision>7</cp:revision>
  <dcterms:created xsi:type="dcterms:W3CDTF">2013-12-11T18:35:22Z</dcterms:created>
  <dcterms:modified xsi:type="dcterms:W3CDTF">2014-06-27T12:48:17Z</dcterms:modified>
</cp:coreProperties>
</file>